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6"/>
            <p14:sldId id="257"/>
            <p14:sldId id="571"/>
            <p14:sldId id="574"/>
            <p14:sldId id="573"/>
            <p14:sldId id="578"/>
            <p14:sldId id="570"/>
            <p14:sldId id="575"/>
            <p14:sldId id="579"/>
            <p14:sldId id="580"/>
            <p14:sldId id="581"/>
            <p14:sldId id="584"/>
            <p14:sldId id="576"/>
            <p14:sldId id="585"/>
            <p14:sldId id="587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3" autoAdjust="0"/>
    <p:restoredTop sz="87227" autoAdjust="0"/>
  </p:normalViewPr>
  <p:slideViewPr>
    <p:cSldViewPr snapToGrid="0">
      <p:cViewPr varScale="1">
        <p:scale>
          <a:sx n="101" d="100"/>
          <a:sy n="101" d="100"/>
        </p:scale>
        <p:origin x="188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17.10.2022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4046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17/10/2022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492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507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17/10/2022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17/10/2022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17/10/2022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101932" y="4845133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b="1" dirty="0" smtClean="0">
                <a:solidFill>
                  <a:schemeClr val="tx1"/>
                </a:solidFill>
              </a:rPr>
              <a:t>SUNU</a:t>
            </a:r>
            <a:endParaRPr lang="tr-TR" sz="7200" b="1" dirty="0">
              <a:solidFill>
                <a:schemeClr val="tx1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11"/>
          </p:nvPr>
        </p:nvSpPr>
        <p:spPr>
          <a:xfrm>
            <a:off x="2903444" y="6418613"/>
            <a:ext cx="3086100" cy="365125"/>
          </a:xfrm>
        </p:spPr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39 Altbilgi Yer Tutucusu"/>
          <p:cNvSpPr>
            <a:spLocks noGrp="1"/>
          </p:cNvSpPr>
          <p:nvPr>
            <p:ph type="ftr" sz="quarter" idx="11"/>
          </p:nvPr>
        </p:nvSpPr>
        <p:spPr>
          <a:xfrm>
            <a:off x="3064576" y="6068291"/>
            <a:ext cx="3086100" cy="789709"/>
          </a:xfrm>
        </p:spPr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792679" y="2066074"/>
            <a:ext cx="7561585" cy="973965"/>
          </a:xfrm>
          <a:custGeom>
            <a:avLst/>
            <a:gdLst>
              <a:gd name="connsiteX0" fmla="*/ 8947704 w 9430508"/>
              <a:gd name="connsiteY0" fmla="*/ 0 h 999986"/>
              <a:gd name="connsiteX1" fmla="*/ 9430508 w 9430508"/>
              <a:gd name="connsiteY1" fmla="*/ 499994 h 999986"/>
              <a:gd name="connsiteX2" fmla="*/ 8947704 w 9430508"/>
              <a:gd name="connsiteY2" fmla="*/ 999986 h 999986"/>
              <a:gd name="connsiteX3" fmla="*/ 8947704 w 9430508"/>
              <a:gd name="connsiteY3" fmla="*/ 734943 h 999986"/>
              <a:gd name="connsiteX4" fmla="*/ 0 w 9430508"/>
              <a:gd name="connsiteY4" fmla="*/ 734943 h 999986"/>
              <a:gd name="connsiteX5" fmla="*/ 0 w 9430508"/>
              <a:gd name="connsiteY5" fmla="*/ 265043 h 999986"/>
              <a:gd name="connsiteX6" fmla="*/ 8947704 w 94305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30508" h="999986">
                <a:moveTo>
                  <a:pt x="8947704" y="0"/>
                </a:moveTo>
                <a:lnTo>
                  <a:pt x="9430508" y="499994"/>
                </a:lnTo>
                <a:lnTo>
                  <a:pt x="8947704" y="999986"/>
                </a:lnTo>
                <a:lnTo>
                  <a:pt x="89477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8947704" y="2650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" name="Freeform 5"/>
          <p:cNvSpPr/>
          <p:nvPr/>
        </p:nvSpPr>
        <p:spPr>
          <a:xfrm rot="5400000">
            <a:off x="4997881" y="190072"/>
            <a:ext cx="973964" cy="5738804"/>
          </a:xfrm>
          <a:custGeom>
            <a:avLst/>
            <a:gdLst>
              <a:gd name="connsiteX0" fmla="*/ 0 w 999985"/>
              <a:gd name="connsiteY0" fmla="*/ 482805 h 7157209"/>
              <a:gd name="connsiteX1" fmla="*/ 499993 w 999985"/>
              <a:gd name="connsiteY1" fmla="*/ 0 h 7157209"/>
              <a:gd name="connsiteX2" fmla="*/ 999985 w 999985"/>
              <a:gd name="connsiteY2" fmla="*/ 482805 h 7157209"/>
              <a:gd name="connsiteX3" fmla="*/ 734943 w 999985"/>
              <a:gd name="connsiteY3" fmla="*/ 482805 h 7157209"/>
              <a:gd name="connsiteX4" fmla="*/ 734943 w 999985"/>
              <a:gd name="connsiteY4" fmla="*/ 7157209 h 7157209"/>
              <a:gd name="connsiteX5" fmla="*/ 265043 w 999985"/>
              <a:gd name="connsiteY5" fmla="*/ 7157209 h 7157209"/>
              <a:gd name="connsiteX6" fmla="*/ 265043 w 999985"/>
              <a:gd name="connsiteY6" fmla="*/ 482805 h 7157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985" h="7157209">
                <a:moveTo>
                  <a:pt x="0" y="482805"/>
                </a:moveTo>
                <a:lnTo>
                  <a:pt x="499993" y="0"/>
                </a:lnTo>
                <a:lnTo>
                  <a:pt x="999985" y="482805"/>
                </a:lnTo>
                <a:lnTo>
                  <a:pt x="734943" y="482805"/>
                </a:lnTo>
                <a:lnTo>
                  <a:pt x="734943" y="7157209"/>
                </a:lnTo>
                <a:lnTo>
                  <a:pt x="265043" y="7157209"/>
                </a:lnTo>
                <a:lnTo>
                  <a:pt x="265043" y="48280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7" name="Freeform 6"/>
          <p:cNvSpPr/>
          <p:nvPr/>
        </p:nvSpPr>
        <p:spPr>
          <a:xfrm>
            <a:off x="4336410" y="3092627"/>
            <a:ext cx="4017854" cy="973965"/>
          </a:xfrm>
          <a:custGeom>
            <a:avLst/>
            <a:gdLst>
              <a:gd name="connsiteX0" fmla="*/ 4528104 w 5010908"/>
              <a:gd name="connsiteY0" fmla="*/ 0 h 999986"/>
              <a:gd name="connsiteX1" fmla="*/ 5010908 w 5010908"/>
              <a:gd name="connsiteY1" fmla="*/ 499994 h 999986"/>
              <a:gd name="connsiteX2" fmla="*/ 4528104 w 5010908"/>
              <a:gd name="connsiteY2" fmla="*/ 999986 h 999986"/>
              <a:gd name="connsiteX3" fmla="*/ 4528104 w 5010908"/>
              <a:gd name="connsiteY3" fmla="*/ 734943 h 999986"/>
              <a:gd name="connsiteX4" fmla="*/ 0 w 5010908"/>
              <a:gd name="connsiteY4" fmla="*/ 734943 h 999986"/>
              <a:gd name="connsiteX5" fmla="*/ 0 w 5010908"/>
              <a:gd name="connsiteY5" fmla="*/ 265043 h 999986"/>
              <a:gd name="connsiteX6" fmla="*/ 4528104 w 50109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10908" h="999986">
                <a:moveTo>
                  <a:pt x="4528104" y="0"/>
                </a:moveTo>
                <a:lnTo>
                  <a:pt x="5010908" y="499994"/>
                </a:lnTo>
                <a:lnTo>
                  <a:pt x="4528104" y="999986"/>
                </a:lnTo>
                <a:lnTo>
                  <a:pt x="45281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4528104" y="2650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Freeform 7"/>
          <p:cNvSpPr/>
          <p:nvPr/>
        </p:nvSpPr>
        <p:spPr>
          <a:xfrm>
            <a:off x="6030126" y="3602406"/>
            <a:ext cx="2324138" cy="973965"/>
          </a:xfrm>
          <a:custGeom>
            <a:avLst/>
            <a:gdLst>
              <a:gd name="connsiteX0" fmla="*/ 2415768 w 2898572"/>
              <a:gd name="connsiteY0" fmla="*/ 0 h 999986"/>
              <a:gd name="connsiteX1" fmla="*/ 2898572 w 2898572"/>
              <a:gd name="connsiteY1" fmla="*/ 499994 h 999986"/>
              <a:gd name="connsiteX2" fmla="*/ 2415768 w 2898572"/>
              <a:gd name="connsiteY2" fmla="*/ 999986 h 999986"/>
              <a:gd name="connsiteX3" fmla="*/ 2415768 w 2898572"/>
              <a:gd name="connsiteY3" fmla="*/ 734943 h 999986"/>
              <a:gd name="connsiteX4" fmla="*/ 0 w 2898572"/>
              <a:gd name="connsiteY4" fmla="*/ 734943 h 999986"/>
              <a:gd name="connsiteX5" fmla="*/ 0 w 2898572"/>
              <a:gd name="connsiteY5" fmla="*/ 265043 h 999986"/>
              <a:gd name="connsiteX6" fmla="*/ 2415768 w 2898572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572" h="999986">
                <a:moveTo>
                  <a:pt x="2415768" y="0"/>
                </a:moveTo>
                <a:lnTo>
                  <a:pt x="2898572" y="499994"/>
                </a:lnTo>
                <a:lnTo>
                  <a:pt x="2415768" y="999986"/>
                </a:lnTo>
                <a:lnTo>
                  <a:pt x="2415768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2415768" y="2650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" name="Group 8"/>
          <p:cNvGrpSpPr/>
          <p:nvPr/>
        </p:nvGrpSpPr>
        <p:grpSpPr>
          <a:xfrm>
            <a:off x="4429406" y="3402572"/>
            <a:ext cx="356430" cy="339183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6" name="Freeform 22"/>
          <p:cNvSpPr>
            <a:spLocks noEditPoints="1"/>
          </p:cNvSpPr>
          <p:nvPr/>
        </p:nvSpPr>
        <p:spPr bwMode="auto">
          <a:xfrm>
            <a:off x="2728679" y="2901722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 rot="2700000">
            <a:off x="954930" y="2392520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3" name="Group 17"/>
          <p:cNvGrpSpPr/>
          <p:nvPr/>
        </p:nvGrpSpPr>
        <p:grpSpPr>
          <a:xfrm rot="2700000">
            <a:off x="6195878" y="3866710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19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6" name="TextBox 23"/>
          <p:cNvSpPr txBox="1"/>
          <p:nvPr/>
        </p:nvSpPr>
        <p:spPr>
          <a:xfrm>
            <a:off x="1312115" y="2340578"/>
            <a:ext cx="6691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 smtClean="0">
                <a:solidFill>
                  <a:schemeClr val="bg1"/>
                </a:solidFill>
                <a:latin typeface="+mj-lt"/>
              </a:rPr>
              <a:t>www.rehberlikservisim.com</a:t>
            </a:r>
            <a:endParaRPr lang="id-ID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3"/>
          <p:cNvSpPr txBox="1"/>
          <p:nvPr/>
        </p:nvSpPr>
        <p:spPr>
          <a:xfrm>
            <a:off x="3054943" y="2887375"/>
            <a:ext cx="4699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Muhammet YAVUZ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803959" y="3409366"/>
            <a:ext cx="3259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Sunumumuz Bitmiştir…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6537882" y="3941320"/>
            <a:ext cx="156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Teşekkürler…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3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077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6" grpId="0" animBg="1"/>
      <p:bldP spid="17" grpId="0" animBg="1"/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6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Altbilgi Yer Tutucusu"/>
          <p:cNvSpPr>
            <a:spLocks noGrp="1"/>
          </p:cNvSpPr>
          <p:nvPr>
            <p:ph type="ftr" sz="quarter" idx="11"/>
          </p:nvPr>
        </p:nvSpPr>
        <p:spPr>
          <a:xfrm>
            <a:off x="5570269" y="6492875"/>
            <a:ext cx="3086100" cy="365125"/>
          </a:xfrm>
        </p:spPr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  <p:sp>
        <p:nvSpPr>
          <p:cNvPr id="33" name="3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8" name="4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BORSA İSTANBUL ORTAOKULU </a:t>
            </a:r>
          </a:p>
          <a:p>
            <a:r>
              <a:rPr lang="tr-TR" dirty="0" smtClean="0"/>
              <a:t>REHBERLİK SERVİSİ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10681</TotalTime>
  <Words>558</Words>
  <Application>Microsoft Office PowerPoint</Application>
  <PresentationFormat>Ekran Gösterisi (4:3)</PresentationFormat>
  <Paragraphs>174</Paragraphs>
  <Slides>15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</vt:lpstr>
      <vt:lpstr>Entypo</vt:lpstr>
      <vt:lpstr>Signika Negative</vt:lpstr>
      <vt:lpstr>ubuntu</vt:lpstr>
      <vt:lpstr>Office Theme</vt:lpstr>
      <vt:lpstr>PowerPoint Sunusu</vt:lpstr>
      <vt:lpstr>Neden Verimli Çalışmalıyız?</vt:lpstr>
      <vt:lpstr>Verimli Çalışmak İçin</vt:lpstr>
      <vt:lpstr>PowerPoint Sunusu</vt:lpstr>
      <vt:lpstr>PowerPoint Sunusu</vt:lpstr>
      <vt:lpstr>Tekrar Yapın.</vt:lpstr>
      <vt:lpstr>Tekrar Yapmadığınızda</vt:lpstr>
      <vt:lpstr>Kitap Okuyun</vt:lpstr>
      <vt:lpstr>Nasıl İyi Öğreniriz?</vt:lpstr>
      <vt:lpstr>PowerPoint Sunusu</vt:lpstr>
      <vt:lpstr>PowerPoint Sunusu</vt:lpstr>
      <vt:lpstr>PowerPoint Sunusu</vt:lpstr>
      <vt:lpstr>ÇALIŞIRKEN BUNLARA DİKKAT!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Acer</cp:lastModifiedBy>
  <cp:revision>549</cp:revision>
  <dcterms:created xsi:type="dcterms:W3CDTF">2014-12-21T04:26:02Z</dcterms:created>
  <dcterms:modified xsi:type="dcterms:W3CDTF">2022-10-17T08:05:44Z</dcterms:modified>
</cp:coreProperties>
</file>